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2" r:id="rId2"/>
    <p:sldId id="273" r:id="rId3"/>
    <p:sldId id="266" r:id="rId4"/>
    <p:sldId id="274" r:id="rId5"/>
    <p:sldId id="265" r:id="rId6"/>
    <p:sldId id="278" r:id="rId7"/>
    <p:sldId id="279" r:id="rId8"/>
    <p:sldId id="267" r:id="rId9"/>
    <p:sldId id="277" r:id="rId10"/>
    <p:sldId id="280" r:id="rId11"/>
    <p:sldId id="270" r:id="rId12"/>
    <p:sldId id="276" r:id="rId13"/>
    <p:sldId id="275" r:id="rId14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29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31497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5966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60438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31186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58527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62236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05633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03812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10656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47914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19739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5E241-9B1A-4ED9-8724-5E03C726729F}" type="datetimeFigureOut">
              <a:rPr lang="he-IL" smtClean="0"/>
              <a:t>כ"ז/ניסן/תשפ"ב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7FF02-0D8A-4066-B0D0-B32B7F7F54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436237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Behavioral synchrony</a:t>
            </a:r>
            <a:endParaRPr lang="he-IL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Font typeface="Arial" panose="020B0604020202020204" pitchFamily="34" charset="0"/>
              <a:buNone/>
            </a:pPr>
            <a:r>
              <a:rPr lang="en-US" dirty="0" smtClean="0"/>
              <a:t>You are about to watch a short video clip,  depicting a social interaction.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 smtClean="0"/>
              <a:t>Behavioral synchrony is an important components of social interactions.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dirty="0" smtClean="0"/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 smtClean="0"/>
              <a:t>Behavioral synchrony in an interaction is when the figures are coordinated, attentive, communicate with each other or move together in coordination.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dirty="0" smtClean="0"/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 smtClean="0">
                <a:solidFill>
                  <a:srgbClr val="FF0000"/>
                </a:solidFill>
              </a:rPr>
              <a:t>The context and type of emotion (which may be positive or negative) do not affect the level of synchrony!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 smtClean="0"/>
              <a:t>Figures may be highly synchronized in situations such as argument, dispute or disagreement, which are accompanied with negative emotions.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he-IL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he-IL" dirty="0" smtClean="0"/>
              <a:t/>
            </a:r>
            <a:br>
              <a:rPr lang="he-IL" dirty="0" smtClean="0"/>
            </a:b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917962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dirty="0" smtClean="0"/>
              <a:t>Let’s watch another video clip: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026414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M040046_cut_low_syn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2748" y="656705"/>
            <a:ext cx="10093499" cy="567759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94847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291991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Please rate the overall level of behavioral synchrony in this video clip: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793808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718671" y="1384371"/>
            <a:ext cx="10515600" cy="448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>
              <a:buFont typeface="Arial" panose="020B0604020202020204" pitchFamily="34" charset="0"/>
              <a:buNone/>
            </a:pPr>
            <a:r>
              <a:rPr lang="en-US" dirty="0" smtClean="0"/>
              <a:t>Please use the slider to freely rate the level of behavioral synchrony between the figures on the movies as you experience and understand for every single moment.</a:t>
            </a:r>
          </a:p>
          <a:p>
            <a:pPr marL="0" indent="0" algn="l" rtl="0">
              <a:buFont typeface="Arial" panose="020B0604020202020204" pitchFamily="34" charset="0"/>
              <a:buNone/>
            </a:pPr>
            <a:endParaRPr lang="en-US" dirty="0" smtClean="0"/>
          </a:p>
          <a:p>
            <a:pPr marL="0" indent="0" algn="l" rtl="0">
              <a:buFont typeface="Arial" panose="020B0604020202020204" pitchFamily="34" charset="0"/>
              <a:buNone/>
            </a:pPr>
            <a:r>
              <a:rPr lang="en-US" dirty="0" smtClean="0"/>
              <a:t>In case there are more than two figures on screen, rate the overall level of behavioral synchrony in the situation, as you understand it.</a:t>
            </a:r>
          </a:p>
          <a:p>
            <a:pPr marL="0" indent="0" algn="l" rtl="0">
              <a:buFont typeface="Arial" panose="020B0604020202020204" pitchFamily="34" charset="0"/>
              <a:buNone/>
            </a:pPr>
            <a:r>
              <a:rPr lang="en-US" dirty="0" smtClean="0"/>
              <a:t>If there are no figures on screen, please move the slider to the left end (no synchrony at all) </a:t>
            </a:r>
            <a:endParaRPr lang="he-IL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911785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 rtl="0">
              <a:buNone/>
            </a:pPr>
            <a:r>
              <a:rPr lang="en-US" dirty="0"/>
              <a:t>Next, we will present you few examples:</a:t>
            </a:r>
            <a:endParaRPr lang="he-IL" dirty="0"/>
          </a:p>
          <a:p>
            <a:pPr marL="0" indent="0" algn="ctr"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84355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SM2430_cut_high_sync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86444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dirty="0" smtClean="0"/>
              <a:t>In this video clip there was high level of behavioral synchrony: the figures attended each other, understood the other figure and responded accurately by gaze, physical gestures (such as smile, leaning forward) and there was mutual exchange of information.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88316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SM024030_cut_low_sync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433755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dirty="0"/>
              <a:t>In this video clip there was </a:t>
            </a:r>
            <a:r>
              <a:rPr lang="en-US" dirty="0" smtClean="0"/>
              <a:t>low </a:t>
            </a:r>
            <a:r>
              <a:rPr lang="en-US" dirty="0"/>
              <a:t>level of behavioral synchrony: the </a:t>
            </a:r>
            <a:r>
              <a:rPr lang="en-US" dirty="0" smtClean="0"/>
              <a:t>figures were not attentive to </a:t>
            </a:r>
            <a:r>
              <a:rPr lang="en-US" dirty="0"/>
              <a:t>each other</a:t>
            </a:r>
            <a:r>
              <a:rPr lang="en-US" dirty="0" smtClean="0"/>
              <a:t>, the messages were not </a:t>
            </a:r>
            <a:r>
              <a:rPr lang="en-US" dirty="0"/>
              <a:t>understood </a:t>
            </a:r>
            <a:r>
              <a:rPr lang="en-US" dirty="0" smtClean="0"/>
              <a:t> and both figures were not coordinated in physical and facial gestures and cues.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65985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dirty="0" smtClean="0"/>
              <a:t>Let’s watch another video clip: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520990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M3440_cut_high_syn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1418" y="1002968"/>
            <a:ext cx="10049163" cy="565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478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Please rate the overall level of behavioral synchrony in this video clip: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7266015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3529</TotalTime>
  <Words>306</Words>
  <Application>Microsoft Office PowerPoint</Application>
  <PresentationFormat>Widescreen</PresentationFormat>
  <Paragraphs>21</Paragraphs>
  <Slides>13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1_Office Theme</vt:lpstr>
      <vt:lpstr>Behavioral synchrony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הזדהות</dc:title>
  <dc:creator>Adi</dc:creator>
  <cp:lastModifiedBy>Adi</cp:lastModifiedBy>
  <cp:revision>25</cp:revision>
  <dcterms:created xsi:type="dcterms:W3CDTF">2021-06-22T09:18:58Z</dcterms:created>
  <dcterms:modified xsi:type="dcterms:W3CDTF">2022-04-28T09:09:06Z</dcterms:modified>
</cp:coreProperties>
</file>

<file path=docProps/thumbnail.jpeg>
</file>